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6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4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6" r:id="rId13"/>
    <p:sldId id="278" r:id="rId14"/>
    <p:sldId id="277" r:id="rId15"/>
    <p:sldId id="267" r:id="rId16"/>
    <p:sldId id="268" r:id="rId17"/>
    <p:sldId id="274" r:id="rId18"/>
    <p:sldId id="275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17.10.2017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>
                <a:solidFill>
                  <a:srgbClr val="FFFF00">
                    <a:shade val="75000"/>
                  </a:srgbClr>
                </a:solidFill>
              </a:rPr>
              <a:pPr/>
              <a:t>‹#›</a:t>
            </a:fld>
            <a:endParaRPr lang="cs-CZ">
              <a:solidFill>
                <a:srgbClr val="FFFF00">
                  <a:shade val="75000"/>
                </a:srgbClr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CC3300"/>
                </a:solidFill>
                <a:latin typeface="Calibri" panose="020F0502020204030204" pitchFamily="34" charset="0"/>
              </a:rPr>
              <a:t>Biskupské gymnázium, Základní škola a Mateřská škola </a:t>
            </a:r>
            <a:r>
              <a:rPr lang="cs-CZ" b="1" dirty="0" err="1">
                <a:solidFill>
                  <a:srgbClr val="CC3300"/>
                </a:solidFill>
                <a:latin typeface="Calibri" panose="020F0502020204030204" pitchFamily="34" charset="0"/>
              </a:rPr>
              <a:t>Bohosudov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cs-CZ" sz="2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Koněvova 100, 417 42 Krupka</a:t>
            </a:r>
            <a:r>
              <a:rPr lang="cs-CZ" sz="2400" dirty="0">
                <a:latin typeface="Calibri" panose="020F0502020204030204" pitchFamily="34" charset="0"/>
              </a:rPr>
              <a:t/>
            </a:r>
            <a:br>
              <a:rPr lang="cs-CZ" sz="2400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523810" cy="13619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6681248" cy="35406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88014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771">
        <p:split orient="vert"/>
      </p:transition>
    </mc:Choice>
    <mc:Fallback>
      <p:transition spd="slow" advTm="27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smtClean="0">
                <a:solidFill>
                  <a:srgbClr val="FF0000"/>
                </a:solidFill>
              </a:rPr>
              <a:t>Horolezectví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fontScale="92500" lnSpcReduction="20000"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Příprava</a:t>
            </a:r>
            <a:endParaRPr lang="cs-CZ" sz="4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 descr="C:\Users\Mgr. Radka Kollárová\Radka Kollárová\kurzy\turistický kurz\2011-2012\2011_fotky turistak\2011_09 Turistický kurz\P11503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71587"/>
            <a:ext cx="5040560" cy="374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. Radka Kollárová\Radka Kollárová\kurzy\turistický kurz\2011-2012\2011_fotky turistak\2011_09 Turistický kurz\P11503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10" y="0"/>
            <a:ext cx="9128990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25589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25"/>
    </mc:Choice>
    <mc:Fallback>
      <p:transition spd="slow" advTm="9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smtClean="0">
                <a:solidFill>
                  <a:srgbClr val="FF0000"/>
                </a:solidFill>
              </a:rPr>
              <a:t>Horolezectví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fontScale="92500" lnSpcReduction="20000"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Nahoru </a:t>
            </a:r>
            <a:endParaRPr lang="cs-CZ" sz="4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C:\Users\Mgr. Radka Kollárová\Radka Kollárová\kurzy\turistický kurz\2011-2012\2011_fotky turistak\2011_09 Turistický kurz\P11504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61" y="2276872"/>
            <a:ext cx="5760720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. Radka Kollárová\Radka Kollárová\kurzy\turistický kurz\2011-2012\2011_fotky turistak\2011_09 Turistický kurz\P11504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5796136" cy="684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Mgr. Radka Kollárová\Radka Kollárová\kurzy\turistický kurz\2011-2012\2011_fotky turistak\2011_09 Turistický kurz\P115037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27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827584" y="4941168"/>
            <a:ext cx="1512168" cy="129614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2454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748"/>
    </mc:Choice>
    <mc:Fallback>
      <p:transition spd="slow" advTm="1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9122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96"/>
    </mc:Choice>
    <mc:Fallback>
      <p:transition spd="slow" advTm="189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smtClean="0">
                <a:solidFill>
                  <a:srgbClr val="FF0000"/>
                </a:solidFill>
              </a:rPr>
              <a:t>Horolezectví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…a dolu </a:t>
            </a:r>
            <a:endParaRPr lang="cs-CZ" sz="48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C:\Users\Mgr. Radka Kollárová\Radka Kollárová\kurzy\turistický kurz\2012-2013\cykloturistak fotky\2013-04-25\DSC001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594" y="1556792"/>
            <a:ext cx="5760720" cy="32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Mgr. Radka Kollárová\Radka Kollárová\kurzy\turistický kurz\2012-2013\cykloturistak fotky\2013-04-25\DSC001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639"/>
          <a:stretch/>
        </p:blipFill>
        <p:spPr bwMode="auto">
          <a:xfrm>
            <a:off x="0" y="2636912"/>
            <a:ext cx="4644008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. Radka Kollárová\Radka Kollárová\kurzy\turistický kurz\2012-2013\cykloturistak fotky\2013-04-25\DSC001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3300" y="1280931"/>
            <a:ext cx="7029400" cy="4527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C:\Users\Mgr. Radka Kollárová\Radka Kollárová\kurzy\turistický kurz\2011-2012\2011_fotky turistak\2011_09 Turistický kurz\P11503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992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26973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891"/>
    </mc:Choice>
    <mc:Fallback>
      <p:transition spd="slow" advTm="13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smtClean="0">
                <a:solidFill>
                  <a:srgbClr val="FF0000"/>
                </a:solidFill>
              </a:rPr>
              <a:t>RELAX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8213" y="1034075"/>
            <a:ext cx="8596064" cy="5616624"/>
          </a:xfrm>
        </p:spPr>
        <p:txBody>
          <a:bodyPr>
            <a:normAutofit fontScale="92500" lnSpcReduction="20000"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 descr="C:\Users\Mgr. Radka Kollárová\Radka Kollárová\kurzy\turistický kurz\2011-2012\2011_fotky turistak\2011_09 Turistický kurz\P11504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760720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Mgr. Radka Kollárová\Radka Kollárová\kurzy\turistický kurz\2011-2012\2011_fotky turistak\Nová složka\DSCN27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6120" y="2557780"/>
            <a:ext cx="5760720" cy="430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Mgr. Radka Kollárová\Radka Kollárová\kurzy\turistický kurz\2011-2012\2011_fotky turistak\Nová složka\DSCN27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" y="0"/>
            <a:ext cx="9145015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7853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387"/>
    </mc:Choice>
    <mc:Fallback>
      <p:transition spd="slow" advTm="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314872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TÝMOVÉ AKTIVITY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7" name="Zástupný symbol pro obsah 6" descr="C:\Users\Mgr. Radka Kollárová\Radka Kollárová\kurzy\turistický kurz\2011-2012\2011_fotky turistak\2011_09 Turistický kurz\P1150351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528392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Mgr. Radka Kollárová\Radka Kollárová\kurzy\turistický kurz\2011-2012\2011_fotky turistak\2011_09 Turistický kurz\P115034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280" y="2543175"/>
            <a:ext cx="5760720" cy="4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. Radka Kollárová\Radka Kollárová\kurzy\turistický kurz\2011-2012\2011_fotky turistak\2011_09 Turistický kurz\P11503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633670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422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06"/>
    </mc:Choice>
    <mc:Fallback>
      <p:transition spd="slow" advTm="9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052736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UČITELÉ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" name="Obrázek 9" descr="C:\Users\Mgr. Radka Kollárová\Radka Kollárová\kurzy\turistický kurz\2012-2013\cykloturistak fotky\2013-04-24\DSC001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47" b="11236"/>
          <a:stretch/>
        </p:blipFill>
        <p:spPr bwMode="auto">
          <a:xfrm>
            <a:off x="251520" y="980728"/>
            <a:ext cx="4114800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Obrázek 10" descr="C:\Users\Mgr. Radka Kollárová\Radka Kollárová\kurzy\turistický kurz\2011-2012\2011_fotky turistak\2011_09 Turistický kurz\DSCN268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65" t="8883" r="17169" b="23420"/>
          <a:stretch/>
        </p:blipFill>
        <p:spPr bwMode="auto">
          <a:xfrm>
            <a:off x="4716016" y="0"/>
            <a:ext cx="4420885" cy="3717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Mgr. Radka Kollárová\Radka Kollárová\kurzy\turistický kurz\2011-2012\2011_fotky turistak\2011_09 Turistický kurz\P11504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145" t="16595" r="20555" b="9591"/>
          <a:stretch/>
        </p:blipFill>
        <p:spPr bwMode="auto">
          <a:xfrm>
            <a:off x="238055" y="980728"/>
            <a:ext cx="4128265" cy="567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C:\Users\Mgr. Radka Kollárová\Radka Kollárová\kurzy\turistický kurz\2011-2012\2011_fotky turistak\Nová složka\DSCN277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5" t="23130" r="6349"/>
          <a:stretch/>
        </p:blipFill>
        <p:spPr bwMode="auto">
          <a:xfrm>
            <a:off x="0" y="751239"/>
            <a:ext cx="9132819" cy="6093296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32463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600"/>
    </mc:Choice>
    <mc:Fallback>
      <p:transition spd="slow" advTm="1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686800" cy="1124744"/>
          </a:xfrm>
        </p:spPr>
        <p:txBody>
          <a:bodyPr>
            <a:noAutofit/>
          </a:bodyPr>
          <a:lstStyle/>
          <a:p>
            <a:pPr algn="ctr"/>
            <a:r>
              <a:rPr lang="cs-CZ" sz="5400" b="1" dirty="0" smtClean="0">
                <a:solidFill>
                  <a:srgbClr val="FF0000"/>
                </a:solidFill>
              </a:rPr>
              <a:t>Pojedete taky ?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C:\Users\Mgr. Radka Kollárová\Radka Kollárová\kurzy\turistický kurz\2012-2013\cykloturistak fotky\2013-04-25\DSC001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8720956" cy="53574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3217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50"/>
    </mc:Choice>
    <mc:Fallback>
      <p:transition spd="slow" advTm="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Sportovní kurzy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299648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Žáci školy každý rok absolvují v </a:t>
            </a:r>
            <a:r>
              <a:rPr lang="cs-CZ" sz="4000" dirty="0" smtClean="0"/>
              <a:t>některých </a:t>
            </a:r>
            <a:r>
              <a:rPr lang="cs-CZ" sz="4000" dirty="0"/>
              <a:t>ročnících kurzy, které jsou zaměřené na různé aktivity.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195736" y="4005064"/>
            <a:ext cx="6795864" cy="2319536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Zimní kurz</a:t>
            </a:r>
          </a:p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Cykloturistický kurz</a:t>
            </a:r>
          </a:p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Vodácký kurz</a:t>
            </a:r>
            <a:endParaRPr lang="cs-CZ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1246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777"/>
    </mc:Choice>
    <mc:Fallback>
      <p:transition spd="slow" advTm="1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5400" b="1" dirty="0" smtClean="0">
                <a:solidFill>
                  <a:srgbClr val="FF0000"/>
                </a:solidFill>
              </a:rPr>
              <a:t>Cykloturistický  kurz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060848"/>
            <a:ext cx="8380040" cy="40192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800" b="1" dirty="0">
                <a:solidFill>
                  <a:srgbClr val="FF0000"/>
                </a:solidFill>
              </a:rPr>
              <a:t>Třída</a:t>
            </a:r>
            <a:r>
              <a:rPr lang="cs-CZ" sz="4800" b="1" dirty="0" smtClean="0">
                <a:solidFill>
                  <a:srgbClr val="FF0000"/>
                </a:solidFill>
              </a:rPr>
              <a:t>:</a:t>
            </a:r>
            <a:r>
              <a:rPr lang="cs-CZ" sz="4800" b="1" dirty="0" smtClean="0">
                <a:solidFill>
                  <a:srgbClr val="C00000"/>
                </a:solidFill>
              </a:rPr>
              <a:t> </a:t>
            </a:r>
            <a:r>
              <a:rPr lang="cs-CZ" sz="4800" b="1" dirty="0" smtClean="0"/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kvinta, 1.ročník 4G</a:t>
            </a:r>
            <a:endParaRPr lang="cs-CZ" sz="4800" b="1" dirty="0" smtClean="0"/>
          </a:p>
          <a:p>
            <a:pPr marL="0" indent="0">
              <a:buNone/>
            </a:pPr>
            <a:r>
              <a:rPr lang="cs-CZ" sz="4800" b="1" dirty="0" smtClean="0">
                <a:solidFill>
                  <a:srgbClr val="FF0000"/>
                </a:solidFill>
              </a:rPr>
              <a:t>Termín</a:t>
            </a:r>
            <a:r>
              <a:rPr lang="cs-CZ" sz="4800" b="1" dirty="0">
                <a:solidFill>
                  <a:srgbClr val="FF0000"/>
                </a:solidFill>
              </a:rPr>
              <a:t>:</a:t>
            </a:r>
            <a:r>
              <a:rPr lang="cs-CZ" sz="4800" b="1" dirty="0">
                <a:solidFill>
                  <a:srgbClr val="C0000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duben/květen</a:t>
            </a:r>
            <a:r>
              <a:rPr lang="cs-CZ" sz="4800" b="1" dirty="0" smtClean="0">
                <a:solidFill>
                  <a:srgbClr val="002060"/>
                </a:solidFill>
              </a:rPr>
              <a:t>     </a:t>
            </a:r>
            <a:endParaRPr lang="cs-CZ" sz="4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         (5 dní)</a:t>
            </a:r>
            <a:endParaRPr lang="cs-CZ" sz="4800" b="1" dirty="0"/>
          </a:p>
          <a:p>
            <a:pPr marL="0" indent="0">
              <a:buNone/>
            </a:pPr>
            <a:r>
              <a:rPr lang="cs-CZ" sz="4800" b="1" dirty="0">
                <a:solidFill>
                  <a:srgbClr val="FF0000"/>
                </a:solidFill>
              </a:rPr>
              <a:t>Místo:</a:t>
            </a:r>
            <a:r>
              <a:rPr lang="cs-CZ" sz="4800" b="1" dirty="0">
                <a:solidFill>
                  <a:srgbClr val="C0000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Ostrov u Tisé</a:t>
            </a:r>
          </a:p>
          <a:p>
            <a:pPr marL="0" indent="0">
              <a:buNone/>
            </a:pPr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       </a:t>
            </a:r>
            <a:endParaRPr lang="cs-CZ" sz="4800" b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3312368" cy="693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F:\fotky turistak\DSCN2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75502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ICT01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9756576" cy="69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FH0000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42" t="26326" r="32842" b="26326"/>
          <a:stretch/>
        </p:blipFill>
        <p:spPr bwMode="auto">
          <a:xfrm rot="19774144">
            <a:off x="-389990" y="4130926"/>
            <a:ext cx="2926715" cy="27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5735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45"/>
    </mc:Choice>
    <mc:Fallback>
      <p:transition spd="slow" advTm="1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352928" cy="1080120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Cykloturistický kurz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72816"/>
            <a:ext cx="8596064" cy="4896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4800" b="1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Náplnň</a:t>
            </a:r>
            <a:r>
              <a:rPr lang="cs-CZ" sz="4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kurzu:</a:t>
            </a:r>
            <a:endParaRPr lang="cs-CZ" sz="4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112837" indent="-571500"/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uristika a cykloturistika</a:t>
            </a:r>
          </a:p>
          <a:p>
            <a:pPr marL="1112837" indent="-571500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míčové hry a týmové </a:t>
            </a:r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pohybové aktivity</a:t>
            </a:r>
            <a:endParaRPr lang="cs-CZ" sz="3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112837" indent="-571500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orientační běh</a:t>
            </a:r>
          </a:p>
          <a:p>
            <a:pPr marL="1112837" indent="-571500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lanové </a:t>
            </a:r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techniky a základy </a:t>
            </a:r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horolezectví</a:t>
            </a:r>
          </a:p>
          <a:p>
            <a:pPr marL="1112837" indent="-571500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orientace </a:t>
            </a:r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v přírodě – navigace (GPS</a:t>
            </a:r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3044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595"/>
    </mc:Choice>
    <mc:Fallback>
      <p:transition spd="slow" advTm="1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UBYTOVÁNÍ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4896544"/>
          </a:xfrm>
        </p:spPr>
        <p:txBody>
          <a:bodyPr>
            <a:normAutofit/>
          </a:bodyPr>
          <a:lstStyle/>
          <a:p>
            <a:r>
              <a:rPr lang="cs-CZ" sz="4800" dirty="0" err="1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Autocamp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Pod Císařem  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Ostrov u Tisé</a:t>
            </a:r>
          </a:p>
          <a:p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tyřlůžkové a pětilůžkové 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chatky</a:t>
            </a:r>
          </a:p>
          <a:p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Společné sociální zařízení</a:t>
            </a: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C:\Users\Mgr. Radka Kollárová\Radka Kollárová\kurzy\turistický kurz\2011-2012\2011_fotky turistak\2011_09 Turistický kurz\DSCN26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643"/>
          <a:stretch/>
        </p:blipFill>
        <p:spPr bwMode="auto">
          <a:xfrm>
            <a:off x="5148064" y="3194974"/>
            <a:ext cx="3995936" cy="3663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7" name="Picture 3" descr="C:\Users\Mgr. Radka Kollárová\Radka Kollárová\kurzy\turistický kurz\2011-2012\2011_fotky turistak\Nová složka\DSCN2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528058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Mgr. Radka Kollárová\Radka Kollárová\kurzy\turistický kurz\2011-2012\2011_fotky turistak\2011_09 Turistický kurz\P115050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3087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621"/>
    </mc:Choice>
    <mc:Fallback>
      <p:transition spd="slow" advTm="1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7811027" cy="1600199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STRAVOVÁNÍ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896544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místní restauraci </a:t>
            </a:r>
          </a:p>
          <a:p>
            <a:pPr marL="0" indent="0">
              <a:buNone/>
            </a:pPr>
            <a:r>
              <a:rPr lang="cs-CZ" sz="48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formou polopenze</a:t>
            </a: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3" name="Obrázek 12" descr="C:\Users\Mgr. Radka Kollárová\Radka Kollárová\kurzy\turistický kurz\2011-2012\2011_fotky turistak\2011_09 Turistický kurz\P11505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74864"/>
            <a:ext cx="4024811" cy="3390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Mgr. Radka Kollárová\Radka Kollárová\kurzy\turistický kurz\2011-2012\2011_fotky turistak\2011_09 Turistický kurz\P11505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2" r="11250" b="15920"/>
          <a:stretch/>
        </p:blipFill>
        <p:spPr bwMode="auto">
          <a:xfrm>
            <a:off x="3275856" y="332656"/>
            <a:ext cx="554461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C:\Users\Mgr. Radka Kollárová\Radka Kollárová\kurzy\turistický kurz\2011-2012\2011_fotky turistak\P11505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48" y="3789040"/>
            <a:ext cx="3923975" cy="294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Mgr. Radka Kollárová\Radka Kollárová\kurzy\turistický kurz\2011-2012\2011_fotky turistak\P11505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47" y="1"/>
            <a:ext cx="8882911" cy="673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9356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363"/>
    </mc:Choice>
    <mc:Fallback>
      <p:transition spd="slow" advTm="15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TURISTIKA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772816"/>
            <a:ext cx="8380040" cy="4896544"/>
          </a:xfrm>
        </p:spPr>
        <p:txBody>
          <a:bodyPr>
            <a:normAutofit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C:\Users\Mgr. Radka Kollárová\Radka Kollárová\kurzy\turistický kurz\2011-2012\2011_fotky turistak\Nová složka\DSCN276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" t="23637" r="29018"/>
          <a:stretch/>
        </p:blipFill>
        <p:spPr bwMode="auto">
          <a:xfrm>
            <a:off x="4860032" y="24746"/>
            <a:ext cx="4310337" cy="345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Mgr. Radka Kollárová\Radka Kollárová\kurzy\turistický kurz\2011-2012\2011_fotky turistak\2011_09 Turistický kurz\DSCN26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8415"/>
            <a:ext cx="4536504" cy="335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Mgr. Radka Kollárová\Radka Kollárová\kurzy\turistický kurz\2011-2012\2011_fotky turistak\Nová složka\DSCN277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76672"/>
            <a:ext cx="4716016" cy="635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C:\Users\Mgr. Radka Kollárová\Radka Kollárová\kurzy\turistický kurz\2011-2012\2011_fotky turistak\2011_09 Turistický kurz\DSCN269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3754"/>
            <a:ext cx="4680520" cy="337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C:\Users\Mgr. Radka Kollárová\Radka Kollárová\kurzy\turistický kurz\2011-2012\2011_fotky turistak\2011_09 Turistický kurz\DSCN270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992888" cy="604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C:\Users\Mgr. Radka Kollárová\Radka Kollárová\kurzy\turistický kurz\2011-2012\2011_fotky turistak\DSCN265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369" cy="683284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7964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380"/>
    </mc:Choice>
    <mc:Fallback>
      <p:transition spd="slow" advTm="1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686800" cy="838200"/>
          </a:xfrm>
        </p:spPr>
        <p:txBody>
          <a:bodyPr>
            <a:noAutofit/>
          </a:bodyPr>
          <a:lstStyle/>
          <a:p>
            <a:pPr algn="r"/>
            <a:r>
              <a:rPr lang="cs-CZ" sz="5400" b="1" dirty="0" smtClean="0">
                <a:solidFill>
                  <a:srgbClr val="FF0000"/>
                </a:solidFill>
              </a:rPr>
              <a:t>Cykloturistika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596064" cy="5616624"/>
          </a:xfrm>
        </p:spPr>
        <p:txBody>
          <a:bodyPr>
            <a:normAutofit lnSpcReduction="10000"/>
          </a:bodyPr>
          <a:lstStyle/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sz="48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endParaRPr lang="cs-CZ" sz="48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C:\Users\Mgr. Radka Kollárová\Radka Kollárová\kurzy\turistický kurz\2012-2013\cykloturistak fotky\2013-04-24\DSC000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61" r="19774"/>
          <a:stretch/>
        </p:blipFill>
        <p:spPr bwMode="auto">
          <a:xfrm>
            <a:off x="34483" y="400542"/>
            <a:ext cx="4330984" cy="35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 descr="C:\Users\Mgr. Radka Kollárová\Radka Kollárová\kurzy\turistický kurz\2012-2013\cykloturistak fotky\2013-04-24\DSC001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664704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Users\Mgr. Radka Kollárová\Radka Kollárová\kurzy\turistický kurz\2012-2013\cykloturistak fotky\2013-04-24\DSC000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6088">
            <a:off x="696954" y="4375754"/>
            <a:ext cx="3567494" cy="213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 descr="C:\Users\Mgr. Radka Kollárová\Radka Kollárová\kurzy\turistický kurz\2012-2013\cykloturistak fotky\2013-04-24\DSC0010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8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44724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443"/>
    </mc:Choice>
    <mc:Fallback>
      <p:transition spd="slow" advTm="1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618" y="548680"/>
            <a:ext cx="8686800" cy="838200"/>
          </a:xfrm>
        </p:spPr>
        <p:txBody>
          <a:bodyPr>
            <a:noAutofit/>
          </a:bodyPr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Orientační běh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9" name="Zástupný symbol pro obsah 8" descr="C:\Users\Mgr. Radka Kollárová\Radka Kollárová\kurzy\turistický kurz\2011-2012\2011_fotky turistak\2011_09 Turistický kurz\P1150486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4651" b="83328" l="17107" r="815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28" t="15359" r="17755" b="18970"/>
          <a:stretch/>
        </p:blipFill>
        <p:spPr bwMode="auto">
          <a:xfrm rot="11479660">
            <a:off x="5938395" y="715629"/>
            <a:ext cx="2508800" cy="24089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</p:pic>
      <p:pic>
        <p:nvPicPr>
          <p:cNvPr id="11" name="Obrázek 10" descr="C:\Users\Mgr. Radka Kollárová\Radka Kollárová\kurzy\turistický kurz\2011-2012\2011_fotky turistak\2011_09 Turistický kurz\P11504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4780"/>
            <a:ext cx="3960440" cy="3022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Mgr. Radka Kollárová\Radka Kollárová\kurzy\turistický kurz\2011-2012\2011_fotky turistak\P115049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280" y="2543175"/>
            <a:ext cx="5760720" cy="4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 flipH="1">
            <a:off x="1259631" y="4682418"/>
            <a:ext cx="212364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5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GPS</a:t>
            </a:r>
            <a:endParaRPr lang="cs-CZ" sz="54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Obrázek 16" descr="C:\Users\Mgr. Radka Kollárová\Radka Kollárová\kurzy\turistický kurz\2011-2012\2011_fotky turistak\2011_09 Turistický kurz\P115054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28202"/>
            <a:ext cx="7416824" cy="540018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46477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779"/>
    </mc:Choice>
    <mc:Fallback>
      <p:transition spd="slow" advTm="1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6|1|1.5|3.2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|2.2|2.4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4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4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|2.2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4|1.7|1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.7|1.9|1.6|2.8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|1.9|1.6|1.9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|2.3|2.1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2.9|3.4|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3.1|2.2|1.8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|3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|2.4|3.2|1.9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tum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</TotalTime>
  <Words>124</Words>
  <Application>Microsoft Office PowerPoint</Application>
  <PresentationFormat>Předvádění na obrazovce (4:3)</PresentationFormat>
  <Paragraphs>88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17</vt:i4>
      </vt:variant>
    </vt:vector>
  </HeadingPairs>
  <TitlesOfParts>
    <vt:vector size="19" baseType="lpstr">
      <vt:lpstr>Autumn</vt:lpstr>
      <vt:lpstr>Cesta</vt:lpstr>
      <vt:lpstr>Biskupské gymnázium, Základní škola a Mateřská škola Bohosudov Koněvova 100, 417 42 Krupka </vt:lpstr>
      <vt:lpstr>Sportovní kurzy</vt:lpstr>
      <vt:lpstr>Cykloturistický  kurz</vt:lpstr>
      <vt:lpstr>Cykloturistický kurz</vt:lpstr>
      <vt:lpstr>UBYTOVÁNÍ</vt:lpstr>
      <vt:lpstr>STRAVOVÁNÍ</vt:lpstr>
      <vt:lpstr>TURISTIKA</vt:lpstr>
      <vt:lpstr>Cykloturistika</vt:lpstr>
      <vt:lpstr>Orientační běh</vt:lpstr>
      <vt:lpstr>Horolezectví</vt:lpstr>
      <vt:lpstr>Horolezectví</vt:lpstr>
      <vt:lpstr>Snímek 12</vt:lpstr>
      <vt:lpstr>Horolezectví</vt:lpstr>
      <vt:lpstr>RELAX</vt:lpstr>
      <vt:lpstr>TÝMOVÉ AKTIVITY</vt:lpstr>
      <vt:lpstr>UČITELÉ</vt:lpstr>
      <vt:lpstr>Pojedete taky 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Biskupské gymnázium, Základní škola a Mateřská škola Bohosudov Koněvova 100, 417 42 Krupka</dc:title>
  <dc:creator>Mgr. Radka Kollárová</dc:creator>
  <cp:lastModifiedBy>Radka Kollárová</cp:lastModifiedBy>
  <cp:revision>43</cp:revision>
  <dcterms:created xsi:type="dcterms:W3CDTF">2014-11-08T21:26:47Z</dcterms:created>
  <dcterms:modified xsi:type="dcterms:W3CDTF">2017-10-17T18:20:27Z</dcterms:modified>
</cp:coreProperties>
</file>